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7.png"/><Relationship Id="rId7" Type="http://schemas.openxmlformats.org/officeDocument/2006/relationships/image" Target="../media/image1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7.png"/><Relationship Id="rId7" Type="http://schemas.openxmlformats.org/officeDocument/2006/relationships/image" Target="../media/image7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0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3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77664"/>
              <a:ext cx="2846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70579"/>
              <a:ext cx="4896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9" y="5173657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characterize the attractive force in multivalent solutions between interacting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the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 terms,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850" y="3544340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156611" y="352076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598087" y="3520765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78869-1B65-801D-1722-F613CCD47336}"/>
              </a:ext>
            </a:extLst>
          </p:cNvPr>
          <p:cNvSpPr txBox="1"/>
          <p:nvPr/>
        </p:nvSpPr>
        <p:spPr>
          <a:xfrm>
            <a:off x="123290" y="3566570"/>
            <a:ext cx="11078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Post-development, compositions remain stable, but vary across different locations in the body and even proximally in the same neuron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90003"/>
            <a:ext cx="642893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polymer profiles and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ternary phase diagrams and thorough screening of “sequence blocks”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3086960" y="2070567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6408</TotalTime>
  <Words>2347</Words>
  <Application>Microsoft Office PowerPoint</Application>
  <PresentationFormat>Widescreen</PresentationFormat>
  <Paragraphs>515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246</cp:revision>
  <dcterms:created xsi:type="dcterms:W3CDTF">2022-03-28T18:43:16Z</dcterms:created>
  <dcterms:modified xsi:type="dcterms:W3CDTF">2022-09-09T17:32:01Z</dcterms:modified>
</cp:coreProperties>
</file>